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small actions lots of people big change"/>
          <p:cNvPicPr>
            <a:picLocks noChangeAspect="1" noChangeArrowheads="1"/>
          </p:cNvPicPr>
          <p:nvPr/>
        </p:nvPicPr>
        <p:blipFill>
          <a:blip r:embed="rId2" cstate="print"/>
          <a:srcRect l="5090" t="10588" r="4802"/>
          <a:stretch>
            <a:fillRect/>
          </a:stretch>
        </p:blipFill>
        <p:spPr bwMode="auto">
          <a:xfrm>
            <a:off x="467544" y="692696"/>
            <a:ext cx="8280920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23528" y="2636912"/>
            <a:ext cx="8280920" cy="3744416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Our aim:</a:t>
            </a:r>
          </a:p>
          <a:p>
            <a:pPr algn="just">
              <a:buFont typeface="Arial" pitchFamily="34" charset="0"/>
              <a:buChar char="•"/>
            </a:pPr>
            <a:r>
              <a:rPr lang="en-US" sz="3600" dirty="0" smtClean="0"/>
              <a:t> to </a:t>
            </a:r>
            <a:r>
              <a:rPr lang="en-US" sz="3600" dirty="0" smtClean="0"/>
              <a:t>discuss how taking action can change the </a:t>
            </a:r>
            <a:r>
              <a:rPr lang="en-US" sz="3600" dirty="0" smtClean="0"/>
              <a:t>world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Voluntary Work</a:t>
            </a:r>
            <a:endParaRPr lang="ru-RU" sz="7200" dirty="0"/>
          </a:p>
        </p:txBody>
      </p:sp>
      <p:pic>
        <p:nvPicPr>
          <p:cNvPr id="14338" name="Picture 2" descr="C:\Users\Александр\Desktop\hq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437112"/>
            <a:ext cx="2502024" cy="18765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</TotalTime>
  <Words>15</Words>
  <Application>Microsoft Office PowerPoint</Application>
  <PresentationFormat>Экран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Официальная</vt:lpstr>
      <vt:lpstr>Слайд 1</vt:lpstr>
      <vt:lpstr>Voluntary Work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Александр</cp:lastModifiedBy>
  <cp:revision>2</cp:revision>
  <dcterms:created xsi:type="dcterms:W3CDTF">2017-01-28T21:04:49Z</dcterms:created>
  <dcterms:modified xsi:type="dcterms:W3CDTF">2017-01-28T21:20:21Z</dcterms:modified>
</cp:coreProperties>
</file>